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87656-9D94-4D68-84B6-AF8396777B0C}" type="datetimeFigureOut">
              <a:rPr lang="es-CR" smtClean="0"/>
              <a:t>16/05/2016</a:t>
            </a:fld>
            <a:endParaRPr lang="es-C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9F12C-817B-4B5A-B07B-CA0A3BF85CD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2490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D72ACE-D3FE-4BCF-9AEC-881347875148}" type="slidenum">
              <a:rPr lang="es-ES">
                <a:solidFill>
                  <a:prstClr val="black"/>
                </a:solidFill>
              </a:rPr>
              <a:pPr/>
              <a:t>1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rgbClr val="D360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B883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676400"/>
            <a:ext cx="4054475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292225"/>
            <a:ext cx="4117975" cy="411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63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457200" y="762000"/>
            <a:ext cx="8229600" cy="223202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360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subtítulo del patrón</a:t>
            </a:r>
            <a:endParaRPr lang="en-GB"/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26634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578E686-FADF-4563-B165-4DAD5283BFA4}" type="slidenum">
              <a:rPr lang="en-GB">
                <a:solidFill>
                  <a:srgbClr val="000000"/>
                </a:solidFill>
              </a:rPr>
              <a:pPr/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795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D0E37-CC83-4E6D-A136-896C21AD9044}" type="slidenum">
              <a:rPr lang="en-GB">
                <a:solidFill>
                  <a:srgbClr val="000000"/>
                </a:solidFill>
              </a:rPr>
              <a:pPr/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27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1B8300-9A57-4D2D-90EF-807804AE5C37}" type="slidenum">
              <a:rPr lang="en-GB">
                <a:solidFill>
                  <a:srgbClr val="000000"/>
                </a:solidFill>
              </a:rPr>
              <a:pPr/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81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45C2D6-9559-472D-B02C-903AC0DDAA1B}" type="slidenum">
              <a:rPr lang="en-GB">
                <a:solidFill>
                  <a:srgbClr val="000000"/>
                </a:solidFill>
              </a:rPr>
              <a:pPr/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847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C59249-E0F1-406B-BAB6-C01DD6AF5EB7}" type="slidenum">
              <a:rPr lang="en-GB">
                <a:solidFill>
                  <a:srgbClr val="000000"/>
                </a:solidFill>
              </a:rPr>
              <a:pPr/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068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4B9A7B-F6F5-413A-BCD0-2F2EBD0785C0}" type="slidenum">
              <a:rPr lang="en-GB">
                <a:solidFill>
                  <a:srgbClr val="000000"/>
                </a:solidFill>
              </a:rPr>
              <a:pPr/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649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F74C2-3AAF-47DA-A4A4-FFE0D12261A2}" type="slidenum">
              <a:rPr lang="en-GB">
                <a:solidFill>
                  <a:srgbClr val="000000"/>
                </a:solidFill>
              </a:rPr>
              <a:pPr/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018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A520FE-68D1-4DC0-AE40-3F957ED491BE}" type="slidenum">
              <a:rPr lang="en-GB">
                <a:solidFill>
                  <a:srgbClr val="000000"/>
                </a:solidFill>
              </a:rPr>
              <a:pPr/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234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8FF93-D952-4384-991B-36D759367F01}" type="slidenum">
              <a:rPr lang="en-GB">
                <a:solidFill>
                  <a:srgbClr val="000000"/>
                </a:solidFill>
              </a:rPr>
              <a:pPr/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800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02FAC1-3D44-43C6-AAF5-64372307B258}" type="slidenum">
              <a:rPr lang="en-GB">
                <a:solidFill>
                  <a:srgbClr val="000000"/>
                </a:solidFill>
              </a:rPr>
              <a:pPr/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658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18411C-71F7-4673-9DA8-F5C48EA418C2}" type="slidenum">
              <a:rPr lang="en-GB">
                <a:solidFill>
                  <a:srgbClr val="000000"/>
                </a:solidFill>
              </a:rPr>
              <a:pPr/>
              <a:t>‹Nº›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24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rgbClr val="D360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B883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800600" y="1676400"/>
            <a:ext cx="4054475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1292225"/>
            <a:ext cx="4117975" cy="411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GB" smtClean="0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 smtClean="0"/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560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561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5049D2D-C3DC-4718-B1C2-A81E782AA427}" type="slidenum">
              <a:rPr lang="en-GB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n-GB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837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Gill Sans MT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Gill Sans MT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Gill Sans MT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Gill Sans MT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Gill Sans MT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Gill Sans MT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Gill Sans MT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Gill Sans M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2132856"/>
            <a:ext cx="8229600" cy="2232025"/>
          </a:xfrm>
        </p:spPr>
        <p:txBody>
          <a:bodyPr/>
          <a:lstStyle/>
          <a:p>
            <a:r>
              <a:rPr lang="es-CR" dirty="0"/>
              <a:t>Test de personalidad del Dalai Lama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4918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es-CR" dirty="0"/>
              <a:t>Amarillo: alguien que nunca olvidarás</a:t>
            </a:r>
          </a:p>
          <a:p>
            <a:pPr algn="just">
              <a:buFont typeface="Wingdings" pitchFamily="2" charset="2"/>
              <a:buChar char="ü"/>
            </a:pPr>
            <a:r>
              <a:rPr lang="es-CR" dirty="0"/>
              <a:t>Naranja: alguien a quién puedes considerar tu verdadero amigo/a</a:t>
            </a:r>
          </a:p>
          <a:p>
            <a:pPr algn="just">
              <a:buFont typeface="Wingdings" pitchFamily="2" charset="2"/>
              <a:buChar char="ü"/>
            </a:pPr>
            <a:r>
              <a:rPr lang="es-CR" dirty="0"/>
              <a:t>Rojo: alguien que realmente amas</a:t>
            </a:r>
          </a:p>
          <a:p>
            <a:pPr algn="just">
              <a:buFont typeface="Wingdings" pitchFamily="2" charset="2"/>
              <a:buChar char="ü"/>
            </a:pPr>
            <a:r>
              <a:rPr lang="es-CR" dirty="0"/>
              <a:t>Blanco: tu alma gemela</a:t>
            </a:r>
          </a:p>
          <a:p>
            <a:pPr algn="just">
              <a:buFont typeface="Wingdings" pitchFamily="2" charset="2"/>
              <a:buChar char="ü"/>
            </a:pPr>
            <a:r>
              <a:rPr lang="es-CR" dirty="0"/>
              <a:t>Verde: una persona que recordarás por el resto de tu vida</a:t>
            </a:r>
          </a:p>
          <a:p>
            <a:pPr marL="0" indent="0">
              <a:buNone/>
            </a:pPr>
            <a:endParaRPr lang="es-CR" dirty="0" smtClean="0"/>
          </a:p>
          <a:p>
            <a:r>
              <a:rPr lang="es-CR" i="1" u="sng" dirty="0"/>
              <a:t>Lucha por lo realmente quieres.</a:t>
            </a:r>
          </a:p>
        </p:txBody>
      </p:sp>
    </p:spTree>
    <p:extLst>
      <p:ext uri="{BB962C8B-B14F-4D97-AF65-F5344CB8AC3E}">
        <p14:creationId xmlns:p14="http://schemas.microsoft.com/office/powerpoint/2010/main" val="3654293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R" sz="3600" b="0" dirty="0">
                <a:solidFill>
                  <a:srgbClr val="FFFFFF"/>
                </a:solidFill>
                <a:ea typeface="+mn-ea"/>
                <a:cs typeface="+mn-cs"/>
              </a:rPr>
              <a:t>Advertencia :</a:t>
            </a:r>
            <a:endParaRPr lang="es-C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2132856"/>
            <a:ext cx="8229600" cy="2088232"/>
          </a:xfrm>
        </p:spPr>
        <p:txBody>
          <a:bodyPr/>
          <a:lstStyle/>
          <a:p>
            <a:pPr lvl="0" algn="just"/>
            <a:r>
              <a:rPr lang="es-CR" dirty="0" smtClean="0">
                <a:solidFill>
                  <a:srgbClr val="FFFFFF"/>
                </a:solidFill>
              </a:rPr>
              <a:t>Contesta </a:t>
            </a:r>
            <a:r>
              <a:rPr lang="es-CR" dirty="0">
                <a:solidFill>
                  <a:srgbClr val="FFFFFF"/>
                </a:solidFill>
              </a:rPr>
              <a:t>el cuestionario como se te va preguntando. </a:t>
            </a:r>
            <a:endParaRPr lang="es-CR" dirty="0" smtClean="0">
              <a:solidFill>
                <a:srgbClr val="FFFFFF"/>
              </a:solidFill>
            </a:endParaRPr>
          </a:p>
          <a:p>
            <a:pPr lvl="0" algn="just"/>
            <a:r>
              <a:rPr lang="es-CR" dirty="0" smtClean="0">
                <a:solidFill>
                  <a:srgbClr val="FFFFFF"/>
                </a:solidFill>
              </a:rPr>
              <a:t>Sólo </a:t>
            </a:r>
            <a:r>
              <a:rPr lang="es-CR" dirty="0">
                <a:solidFill>
                  <a:srgbClr val="FFFFFF"/>
                </a:solidFill>
              </a:rPr>
              <a:t>hay cuatro preguntas. 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175495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3888431"/>
          </a:xfrm>
        </p:spPr>
        <p:txBody>
          <a:bodyPr/>
          <a:lstStyle/>
          <a:p>
            <a:pPr marL="0" indent="0">
              <a:buNone/>
            </a:pPr>
            <a:endParaRPr lang="es-CR" dirty="0"/>
          </a:p>
          <a:p>
            <a:pPr algn="just"/>
            <a:r>
              <a:rPr lang="es-CR" dirty="0"/>
              <a:t>Consigue lápiz y papel para escribir abajo tus respuestas. </a:t>
            </a:r>
          </a:p>
          <a:p>
            <a:pPr algn="just"/>
            <a:r>
              <a:rPr lang="es-CR" dirty="0" smtClean="0"/>
              <a:t>Lo </a:t>
            </a:r>
            <a:r>
              <a:rPr lang="es-CR" dirty="0"/>
              <a:t>necesitarás al </a:t>
            </a:r>
            <a:r>
              <a:rPr lang="es-CR" dirty="0" smtClean="0"/>
              <a:t>final.</a:t>
            </a:r>
          </a:p>
          <a:p>
            <a:pPr algn="just"/>
            <a:r>
              <a:rPr lang="es-CR" dirty="0" smtClean="0"/>
              <a:t>Este </a:t>
            </a:r>
            <a:r>
              <a:rPr lang="es-CR" dirty="0"/>
              <a:t>es un cuestionario honesto, que te dirá mucho acerca de tu verdadero yo.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660716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R" dirty="0" smtClean="0">
                <a:latin typeface="verdana"/>
              </a:rPr>
              <a:t>Test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r>
              <a:rPr lang="es-CR" dirty="0" smtClean="0"/>
              <a:t>Ordena </a:t>
            </a:r>
            <a:r>
              <a:rPr lang="es-CR" dirty="0"/>
              <a:t>los siguientes 5 animales de acuerdo a tu </a:t>
            </a:r>
            <a:r>
              <a:rPr lang="es-CR" dirty="0" smtClean="0"/>
              <a:t>preferencia: </a:t>
            </a:r>
          </a:p>
          <a:p>
            <a:pPr>
              <a:buFont typeface="Wingdings" pitchFamily="2" charset="2"/>
              <a:buChar char="ü"/>
            </a:pPr>
            <a:r>
              <a:rPr lang="es-CR" dirty="0" smtClean="0"/>
              <a:t>Colibrí</a:t>
            </a:r>
            <a:endParaRPr lang="es-CR" dirty="0"/>
          </a:p>
          <a:p>
            <a:pPr>
              <a:buFont typeface="Wingdings" pitchFamily="2" charset="2"/>
              <a:buChar char="ü"/>
            </a:pPr>
            <a:r>
              <a:rPr lang="es-CR" dirty="0" smtClean="0"/>
              <a:t>Caballo</a:t>
            </a:r>
            <a:endParaRPr lang="es-CR" dirty="0"/>
          </a:p>
          <a:p>
            <a:pPr>
              <a:buFont typeface="Wingdings" pitchFamily="2" charset="2"/>
              <a:buChar char="ü"/>
            </a:pPr>
            <a:r>
              <a:rPr lang="es-CR" dirty="0"/>
              <a:t>Mariposa</a:t>
            </a:r>
          </a:p>
          <a:p>
            <a:pPr>
              <a:buFont typeface="Wingdings" pitchFamily="2" charset="2"/>
              <a:buChar char="ü"/>
            </a:pPr>
            <a:r>
              <a:rPr lang="es-CR" dirty="0"/>
              <a:t>Perro</a:t>
            </a:r>
          </a:p>
          <a:p>
            <a:pPr>
              <a:buFont typeface="Wingdings" pitchFamily="2" charset="2"/>
              <a:buChar char="ü"/>
            </a:pPr>
            <a:r>
              <a:rPr lang="es-CR" dirty="0"/>
              <a:t>Pájaro</a:t>
            </a:r>
          </a:p>
          <a:p>
            <a:endParaRPr lang="es-CR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34577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9"/>
            <a:ext cx="8229600" cy="4824536"/>
          </a:xfrm>
        </p:spPr>
        <p:txBody>
          <a:bodyPr/>
          <a:lstStyle/>
          <a:p>
            <a:pPr lvl="0"/>
            <a:r>
              <a:rPr lang="es-CR" dirty="0">
                <a:solidFill>
                  <a:srgbClr val="FFFFFF"/>
                </a:solidFill>
              </a:rPr>
              <a:t>Escribe una palabra que describa cada uno de los siguientes elementos:</a:t>
            </a:r>
          </a:p>
          <a:p>
            <a:pPr lvl="0">
              <a:buFont typeface="Wingdings" pitchFamily="2" charset="2"/>
              <a:buChar char="ü"/>
            </a:pPr>
            <a:r>
              <a:rPr lang="es-CR" dirty="0">
                <a:solidFill>
                  <a:srgbClr val="FFFFFF"/>
                </a:solidFill>
              </a:rPr>
              <a:t>Perro</a:t>
            </a:r>
          </a:p>
          <a:p>
            <a:pPr lvl="0">
              <a:buFont typeface="Wingdings" pitchFamily="2" charset="2"/>
              <a:buChar char="ü"/>
            </a:pPr>
            <a:r>
              <a:rPr lang="es-CR" dirty="0">
                <a:solidFill>
                  <a:srgbClr val="FFFFFF"/>
                </a:solidFill>
              </a:rPr>
              <a:t>Gato</a:t>
            </a:r>
          </a:p>
          <a:p>
            <a:pPr lvl="0">
              <a:buFont typeface="Wingdings" pitchFamily="2" charset="2"/>
              <a:buChar char="ü"/>
            </a:pPr>
            <a:r>
              <a:rPr lang="es-CR" dirty="0">
                <a:solidFill>
                  <a:srgbClr val="FFFFFF"/>
                </a:solidFill>
              </a:rPr>
              <a:t>Rata</a:t>
            </a:r>
          </a:p>
          <a:p>
            <a:pPr lvl="0">
              <a:buFont typeface="Wingdings" pitchFamily="2" charset="2"/>
              <a:buChar char="ü"/>
            </a:pPr>
            <a:r>
              <a:rPr lang="es-CR" dirty="0">
                <a:solidFill>
                  <a:srgbClr val="FFFFFF"/>
                </a:solidFill>
              </a:rPr>
              <a:t>Café</a:t>
            </a:r>
          </a:p>
          <a:p>
            <a:pPr lvl="0">
              <a:buFont typeface="Wingdings" pitchFamily="2" charset="2"/>
              <a:buChar char="ü"/>
            </a:pPr>
            <a:r>
              <a:rPr lang="es-CR" dirty="0">
                <a:solidFill>
                  <a:srgbClr val="FFFFFF"/>
                </a:solidFill>
              </a:rPr>
              <a:t>Mar</a:t>
            </a:r>
          </a:p>
          <a:p>
            <a:pPr marL="0" lvl="0" indent="0">
              <a:buNone/>
            </a:pPr>
            <a:endParaRPr lang="es-C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547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lvl="0" algn="just"/>
            <a:r>
              <a:rPr lang="es-CR" dirty="0">
                <a:solidFill>
                  <a:srgbClr val="FFFFFF"/>
                </a:solidFill>
              </a:rPr>
              <a:t>Piensa en alguien que también te conozca y sea importante para ti, y que puedas relacionar con los siguientes colores (por favor, no repitas tu respuesta dos veces, nombra sólo una persona para cada color):</a:t>
            </a:r>
          </a:p>
          <a:p>
            <a:pPr lvl="0">
              <a:buFont typeface="Wingdings" pitchFamily="2" charset="2"/>
              <a:buChar char="ü"/>
            </a:pPr>
            <a:r>
              <a:rPr lang="es-CR" dirty="0">
                <a:solidFill>
                  <a:srgbClr val="FFFFFF"/>
                </a:solidFill>
              </a:rPr>
              <a:t>Amarillo</a:t>
            </a:r>
          </a:p>
          <a:p>
            <a:pPr lvl="0">
              <a:buFont typeface="Wingdings" pitchFamily="2" charset="2"/>
              <a:buChar char="ü"/>
            </a:pPr>
            <a:r>
              <a:rPr lang="es-CR" dirty="0">
                <a:solidFill>
                  <a:srgbClr val="FFFFFF"/>
                </a:solidFill>
              </a:rPr>
              <a:t>Naranja</a:t>
            </a:r>
          </a:p>
          <a:p>
            <a:pPr lvl="0">
              <a:buFont typeface="Wingdings" pitchFamily="2" charset="2"/>
              <a:buChar char="ü"/>
            </a:pPr>
            <a:r>
              <a:rPr lang="es-CR" dirty="0">
                <a:solidFill>
                  <a:srgbClr val="FFFFFF"/>
                </a:solidFill>
              </a:rPr>
              <a:t>Rojo</a:t>
            </a:r>
          </a:p>
          <a:p>
            <a:pPr lvl="0">
              <a:buFont typeface="Wingdings" pitchFamily="2" charset="2"/>
              <a:buChar char="ü"/>
            </a:pPr>
            <a:r>
              <a:rPr lang="es-CR" dirty="0">
                <a:solidFill>
                  <a:srgbClr val="FFFFFF"/>
                </a:solidFill>
              </a:rPr>
              <a:t>Blanco</a:t>
            </a:r>
          </a:p>
          <a:p>
            <a:pPr lvl="0">
              <a:buFont typeface="Wingdings" pitchFamily="2" charset="2"/>
              <a:buChar char="ü"/>
            </a:pPr>
            <a:r>
              <a:rPr lang="es-CR" dirty="0" smtClean="0">
                <a:solidFill>
                  <a:srgbClr val="FFFFFF"/>
                </a:solidFill>
              </a:rPr>
              <a:t>Verde</a:t>
            </a:r>
            <a:endParaRPr lang="es-CR" dirty="0">
              <a:solidFill>
                <a:srgbClr val="FFFFFF"/>
              </a:solidFill>
            </a:endParaRP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031911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es-CR" dirty="0" smtClean="0">
                <a:solidFill>
                  <a:srgbClr val="FFFFFF"/>
                </a:solidFill>
              </a:rPr>
              <a:t>¿Terminaste? Asegúrate que tus respuestas sean lo que tú realmente sientes.</a:t>
            </a:r>
          </a:p>
          <a:p>
            <a:pPr lvl="0"/>
            <a:endParaRPr lang="es-CR" dirty="0">
              <a:solidFill>
                <a:srgbClr val="FFFFFF"/>
              </a:solidFill>
            </a:endParaRPr>
          </a:p>
          <a:p>
            <a:pPr lvl="0"/>
            <a:r>
              <a:rPr lang="es-CR" dirty="0">
                <a:solidFill>
                  <a:srgbClr val="FFFFFF"/>
                </a:solidFill>
              </a:rPr>
              <a:t>Ultima oportunidad</a:t>
            </a:r>
            <a:r>
              <a:rPr lang="es-CR" dirty="0" smtClean="0">
                <a:solidFill>
                  <a:srgbClr val="FFFFFF"/>
                </a:solidFill>
              </a:rPr>
              <a:t>... </a:t>
            </a:r>
            <a:endParaRPr lang="es-C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306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lvl="0"/>
            <a:r>
              <a:rPr lang="es-CR" dirty="0">
                <a:solidFill>
                  <a:srgbClr val="FFFFFF"/>
                </a:solidFill>
              </a:rPr>
              <a:t>Esto va a definir tus prioridades en la vida:</a:t>
            </a:r>
          </a:p>
          <a:p>
            <a:pPr lvl="0"/>
            <a:endParaRPr lang="es-CR" dirty="0">
              <a:solidFill>
                <a:srgbClr val="FFFFFF"/>
              </a:solidFill>
            </a:endParaRPr>
          </a:p>
          <a:p>
            <a:pPr lvl="0">
              <a:buFont typeface="Wingdings" pitchFamily="2" charset="2"/>
              <a:buChar char="ü"/>
            </a:pPr>
            <a:r>
              <a:rPr lang="es-CR" dirty="0">
                <a:solidFill>
                  <a:srgbClr val="FFFFFF"/>
                </a:solidFill>
              </a:rPr>
              <a:t>Colibrí : significa carrera</a:t>
            </a:r>
          </a:p>
          <a:p>
            <a:pPr lvl="0">
              <a:buFont typeface="Wingdings" pitchFamily="2" charset="2"/>
              <a:buChar char="ü"/>
            </a:pPr>
            <a:r>
              <a:rPr lang="es-CR" dirty="0">
                <a:solidFill>
                  <a:srgbClr val="FFFFFF"/>
                </a:solidFill>
              </a:rPr>
              <a:t>Caballo : significa orgullo</a:t>
            </a:r>
          </a:p>
          <a:p>
            <a:pPr lvl="0">
              <a:buFont typeface="Wingdings" pitchFamily="2" charset="2"/>
              <a:buChar char="ü"/>
            </a:pPr>
            <a:r>
              <a:rPr lang="es-CR" dirty="0">
                <a:solidFill>
                  <a:srgbClr val="FFFFFF"/>
                </a:solidFill>
              </a:rPr>
              <a:t>Mariposa : significa amor</a:t>
            </a:r>
          </a:p>
          <a:p>
            <a:pPr lvl="0">
              <a:buFont typeface="Wingdings" pitchFamily="2" charset="2"/>
              <a:buChar char="ü"/>
            </a:pPr>
            <a:r>
              <a:rPr lang="es-CR" dirty="0">
                <a:solidFill>
                  <a:srgbClr val="FFFFFF"/>
                </a:solidFill>
              </a:rPr>
              <a:t>Perro: significa familia</a:t>
            </a:r>
          </a:p>
          <a:p>
            <a:pPr lvl="0">
              <a:buFont typeface="Wingdings" pitchFamily="2" charset="2"/>
              <a:buChar char="ü"/>
            </a:pPr>
            <a:r>
              <a:rPr lang="es-CR" dirty="0">
                <a:solidFill>
                  <a:srgbClr val="FFFFFF"/>
                </a:solidFill>
              </a:rPr>
              <a:t>Pájaro: significa dinero</a:t>
            </a:r>
          </a:p>
          <a:p>
            <a:pPr marL="0" lvl="0" indent="0">
              <a:buNone/>
            </a:pPr>
            <a:endParaRPr lang="es-C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71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s-CR" dirty="0"/>
              <a:t>Tu descripción de Perro implica tu propia personalidad</a:t>
            </a:r>
          </a:p>
          <a:p>
            <a:pPr>
              <a:buFont typeface="Wingdings" pitchFamily="2" charset="2"/>
              <a:buChar char="ü"/>
            </a:pPr>
            <a:r>
              <a:rPr lang="es-CR" dirty="0"/>
              <a:t>Tu descripción de Gato implica la personalidad de tu pareja</a:t>
            </a:r>
          </a:p>
          <a:p>
            <a:pPr>
              <a:buFont typeface="Wingdings" pitchFamily="2" charset="2"/>
              <a:buChar char="ü"/>
            </a:pPr>
            <a:r>
              <a:rPr lang="es-CR" dirty="0"/>
              <a:t>Tu descripción de Rata implica la personalidad de tus enemigos</a:t>
            </a:r>
          </a:p>
          <a:p>
            <a:pPr>
              <a:buFont typeface="Wingdings" pitchFamily="2" charset="2"/>
              <a:buChar char="ü"/>
            </a:pPr>
            <a:r>
              <a:rPr lang="es-CR" dirty="0"/>
              <a:t>Tu descripción de Café es como interpretas el sexo</a:t>
            </a:r>
          </a:p>
          <a:p>
            <a:pPr>
              <a:buFont typeface="Wingdings" pitchFamily="2" charset="2"/>
              <a:buChar char="ü"/>
            </a:pPr>
            <a:r>
              <a:rPr lang="es-CR" dirty="0"/>
              <a:t>Tu descripción de Mar implica tu propia vida</a:t>
            </a:r>
          </a:p>
          <a:p>
            <a:pPr marL="0" indent="0">
              <a:buNone/>
            </a:pP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399816783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Debate Apples Oranges">
  <a:themeElements>
    <a:clrScheme name="Class Debate Apples Orang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lass Debate Apples Oranges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lass Debate Apples Orang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Debate Apples Orang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Debate Apples Orang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Debate Apples Orang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Debate Apples Orang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Debate Apples Orang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Debate Apples Orang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Debate Apples Orang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Debate Apples Orang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Debate Apples Orang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Debate Apples Orang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Debate Apples Orang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270</Words>
  <Application>Microsoft Office PowerPoint</Application>
  <PresentationFormat>Presentación en pantalla (4:3)</PresentationFormat>
  <Paragraphs>50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Class Debate Apples Oranges</vt:lpstr>
      <vt:lpstr>Test de personalidad del Dalai Lama</vt:lpstr>
      <vt:lpstr>Advertencia :</vt:lpstr>
      <vt:lpstr>Presentación de PowerPoint</vt:lpstr>
      <vt:lpstr>Test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de personalidad del Dalai Lama</dc:title>
  <dc:creator>Bienvenido</dc:creator>
  <cp:lastModifiedBy>Bienvenido</cp:lastModifiedBy>
  <cp:revision>6</cp:revision>
  <dcterms:created xsi:type="dcterms:W3CDTF">2014-03-06T00:22:34Z</dcterms:created>
  <dcterms:modified xsi:type="dcterms:W3CDTF">2016-05-17T00:24:20Z</dcterms:modified>
</cp:coreProperties>
</file>